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16D85-F22F-EB06-4946-4547BF0BE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30D30-F3AA-E8B8-DE9F-89BA7E8D9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A8383-1895-EEB4-85B6-0DCFE6157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9C12-FC86-4BF8-94D0-8913F2D9BE7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D310A-0E3F-F3C1-7E9F-0D2A5D81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D1837-2067-AD9B-27FB-4E6260AC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E523-DB8D-4498-BDB7-2DB85AE8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3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DED8-0C01-CCE8-129D-C80976FD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A9A89-AFDF-A0A7-A014-9038532D2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46D37-BAEA-FC30-CFFD-494444436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9C12-FC86-4BF8-94D0-8913F2D9BE7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39706-5BB4-8B8F-39CE-FDDB7B1D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B39A7-8114-43E1-C9E7-1D1B15F4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E523-DB8D-4498-BDB7-2DB85AE8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83391A-C176-F8A1-DBEF-B3F7EAAE3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D2EFB-055D-A8F4-60F8-FD2F6D2B5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A61D9-E125-4C3B-2E2D-F790420A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9C12-FC86-4BF8-94D0-8913F2D9BE7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C9AD1-5EBF-34D7-800A-CB4B8961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0FCC0-B06B-0FBA-BED7-F7F70EAB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E523-DB8D-4498-BDB7-2DB85AE8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6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E93F-5722-E039-E9B1-5349FC3D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79A4B-89E0-E342-9FC9-A186C50BE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9243B-6092-FB0B-C13E-71FFA7B0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9C12-FC86-4BF8-94D0-8913F2D9BE7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D0FF3-5646-64C1-77BB-96C359E20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A2341-6728-5860-8E2E-F6E43AA9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E523-DB8D-4498-BDB7-2DB85AE8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1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5AEE1-D216-FA31-0BEB-40889A306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8B1EF-55E0-8770-7EA7-4F521F7EE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8C69F-FAF1-7053-E835-98F74883C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9C12-FC86-4BF8-94D0-8913F2D9BE7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21A3A-63F7-805F-DB16-2DB67019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F716F-AADE-471E-A310-3D51935E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E523-DB8D-4498-BDB7-2DB85AE8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1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4C3F-DA8C-E073-5923-EEB24D11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59574-0171-6CFF-721D-FD6374B6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84E73-D774-9AE7-9A7F-92E90DB9A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EA281-EF6F-ABBB-9389-DADBA3500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9C12-FC86-4BF8-94D0-8913F2D9BE7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AF3FF-358E-62CC-F5C9-69B1533A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0ED24-8EA7-458C-58E3-47FC986C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E523-DB8D-4498-BDB7-2DB85AE8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5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1E47-9CAE-689D-52E6-724C1E60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26B23-508C-CC8C-C34B-1A2FCA7E4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308C5-0114-18DA-7C3E-2E32F8C6B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13F68-23AF-EB45-7D14-44B198267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17B68-7D61-7E5F-A8EF-D53A3DFF0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C771F5-0EA7-5B62-D3CE-054A2F90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9C12-FC86-4BF8-94D0-8913F2D9BE7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20B91C-D507-D9A9-D031-2C57DA29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254AAA-D323-5D00-1E53-6F89FBA2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E523-DB8D-4498-BDB7-2DB85AE8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7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2BC52-1B6D-8FE6-4716-AB4B37FE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3512C5-5E10-3438-6B9F-4CD3DDCD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9C12-FC86-4BF8-94D0-8913F2D9BE7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D51ACB-26BE-8EA9-FFA2-78DE65022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A5831-FBF0-C3DF-6E27-D0FA0A2B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E523-DB8D-4498-BDB7-2DB85AE8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1E6C2-2A75-2B03-8C43-B979CEF19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9C12-FC86-4BF8-94D0-8913F2D9BE7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0641A-B21D-9C06-A37B-80A2667D6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3166B-BCFB-8631-9AD8-04E72DC9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E523-DB8D-4498-BDB7-2DB85AE8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4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6DBFF-0388-B168-8AD0-C3C47C38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7B8A1-6FD0-245B-AEE7-387F631FB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6322B-1915-8403-547F-EC9A13C8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58B6F-DA76-6110-E658-CC5854AB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9C12-FC86-4BF8-94D0-8913F2D9BE7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47E2A-512F-A362-6429-210334A0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058B0-F616-A19F-5DAB-88CE836D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E523-DB8D-4498-BDB7-2DB85AE8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7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8E07-DFA9-8FEA-9B99-FD8A1AE42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523BFC-B019-70A8-E566-17CFE9A90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71D7F-AEF6-F9F1-1568-D4B7AC4CF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EAEE5-D8AD-4519-242F-9B69EE63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9C12-FC86-4BF8-94D0-8913F2D9BE7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A7C72-97D0-9CCD-CB54-BFD7F485D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2871B-71C5-CBBB-035C-1E51C29F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E523-DB8D-4498-BDB7-2DB85AE8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3C490A-5023-E604-1A7B-6AF0724F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B70FD-70EC-FCA1-9C2B-BDAAE8D84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CA5C9-0434-F6AA-E297-55334CFFF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09C12-FC86-4BF8-94D0-8913F2D9BE7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2C131-68C8-CA19-3195-6FAB3624E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C40C4-1CB9-A338-D4A4-16B6B0BDB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7E523-DB8D-4498-BDB7-2DB85AE8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6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36B1-5752-C59E-5106-2DB9BD2249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BB2B4-5D47-8DCC-3909-92C8C1F290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, timeline">
            <a:extLst>
              <a:ext uri="{FF2B5EF4-FFF2-40B4-BE49-F238E27FC236}">
                <a16:creationId xmlns:a16="http://schemas.microsoft.com/office/drawing/2014/main" id="{A3FD9644-F5D0-C262-1369-20F25AACD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82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Russell Malcolm</dc:creator>
  <cp:lastModifiedBy>Eric Russell Malcolm</cp:lastModifiedBy>
  <cp:revision>1</cp:revision>
  <dcterms:created xsi:type="dcterms:W3CDTF">2023-04-03T15:04:20Z</dcterms:created>
  <dcterms:modified xsi:type="dcterms:W3CDTF">2023-04-03T15:05:43Z</dcterms:modified>
</cp:coreProperties>
</file>